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</p:sldMasterIdLst>
  <p:sldIdLst>
    <p:sldId id="256" r:id="rId6"/>
    <p:sldId id="257" r:id="rId7"/>
    <p:sldId id="258" r:id="rId8"/>
    <p:sldId id="269" r:id="rId9"/>
    <p:sldId id="259" r:id="rId10"/>
    <p:sldId id="270" r:id="rId11"/>
    <p:sldId id="260" r:id="rId12"/>
    <p:sldId id="271" r:id="rId13"/>
    <p:sldId id="261" r:id="rId14"/>
    <p:sldId id="262" r:id="rId15"/>
    <p:sldId id="263" r:id="rId16"/>
    <p:sldId id="268" r:id="rId17"/>
    <p:sldId id="272" r:id="rId18"/>
    <p:sldId id="266" r:id="rId19"/>
    <p:sldId id="267" r:id="rId20"/>
    <p:sldId id="273" r:id="rId21"/>
    <p:sldId id="264" r:id="rId22"/>
    <p:sldId id="265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Obdĺž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Obdĺž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Obdĺž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Obdĺž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Obdĺž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Obdĺž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96500FC-69AB-40AD-AC2D-99E094D18277}" type="datetimeFigureOut">
              <a:rPr lang="sk-SK" smtClean="0"/>
              <a:pPr/>
              <a:t>18.10.2015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8DE93E0-1C8B-4F9C-A702-1878446965F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ŽIACKY PARLAMENT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 descr="LOGO Ž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u="sng" dirty="0"/>
              <a:t>Práva a povinnosti členov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dirty="0"/>
              <a:t>1. Člen má právo :</a:t>
            </a:r>
            <a:br>
              <a:rPr lang="sk-SK" dirty="0"/>
            </a:br>
            <a:r>
              <a:rPr lang="sk-SK" dirty="0"/>
              <a:t>    - podieľať sa na činnosti a rozhodovaní ŽP podľa svojich schopností a možností</a:t>
            </a:r>
            <a:br>
              <a:rPr lang="sk-SK" dirty="0"/>
            </a:br>
            <a:r>
              <a:rPr lang="sk-SK" dirty="0"/>
              <a:t>    - asertívne vystupovať na pôde </a:t>
            </a:r>
            <a:r>
              <a:rPr lang="sk-SK" dirty="0" smtClean="0"/>
              <a:t>ŽP</a:t>
            </a:r>
            <a:endParaRPr lang="sk-SK" dirty="0"/>
          </a:p>
          <a:p>
            <a:pPr>
              <a:buNone/>
            </a:pPr>
            <a:r>
              <a:rPr lang="sk-SK" dirty="0" smtClean="0"/>
              <a:t>     (</a:t>
            </a:r>
            <a:r>
              <a:rPr lang="sk-SK" dirty="0"/>
              <a:t>predkladať vlastné názory, pripomienky, možnosti riešenia kultivovaným vystupovaním tak, aby neublížil žiakom, učiteľom, rodičom, verejnosti )</a:t>
            </a:r>
            <a:br>
              <a:rPr lang="sk-SK" dirty="0"/>
            </a:br>
            <a:r>
              <a:rPr lang="sk-SK" dirty="0"/>
              <a:t>    - zmeniť svoj názor</a:t>
            </a:r>
            <a:br>
              <a:rPr lang="sk-SK" dirty="0"/>
            </a:br>
            <a:r>
              <a:rPr lang="sk-SK" dirty="0"/>
              <a:t>    - vyjadrovať sa ku všetkým problémom a predkladaným návrhom a pripomienkam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 smtClean="0"/>
              <a:t>Práva a povinnosti členov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/>
              <a:t>2. Povinnosti člena :</a:t>
            </a:r>
            <a:br>
              <a:rPr lang="sk-SK" dirty="0"/>
            </a:br>
            <a:r>
              <a:rPr lang="sk-SK" dirty="0"/>
              <a:t>    - dodržiavať stanovy ŽP</a:t>
            </a:r>
            <a:br>
              <a:rPr lang="sk-SK" dirty="0"/>
            </a:br>
            <a:r>
              <a:rPr lang="sk-SK" dirty="0"/>
              <a:t>    - pravidelne sa zúčastňovať zasadnutí ŽP</a:t>
            </a:r>
            <a:br>
              <a:rPr lang="sk-SK" dirty="0"/>
            </a:br>
            <a:r>
              <a:rPr lang="sk-SK" dirty="0"/>
              <a:t>    - informovať o úlohách a uzneseniach svojich spolužiakov a triedneho učiteľa</a:t>
            </a:r>
            <a:br>
              <a:rPr lang="sk-SK" dirty="0"/>
            </a:br>
            <a:r>
              <a:rPr lang="sk-SK" dirty="0"/>
              <a:t>    - plniť uznesenia ŽP</a:t>
            </a:r>
            <a:br>
              <a:rPr lang="sk-SK" dirty="0"/>
            </a:br>
            <a:r>
              <a:rPr lang="sk-SK" dirty="0"/>
              <a:t>    - aktívne sa podieľať na činnosti ŽP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Vlastnosti člena ŽP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dirty="0" smtClean="0"/>
              <a:t>    1</a:t>
            </a:r>
            <a:r>
              <a:rPr lang="sk-SK" dirty="0"/>
              <a:t>. dôvera väčšiny spolužiakov v triede a ich ochota rešpektovať jeho prácu v </a:t>
            </a:r>
            <a:r>
              <a:rPr lang="sk-SK" dirty="0" smtClean="0"/>
              <a:t>ŽP</a:t>
            </a:r>
          </a:p>
          <a:p>
            <a:pPr>
              <a:buNone/>
            </a:pPr>
            <a:r>
              <a:rPr lang="sk-SK" dirty="0"/>
              <a:t/>
            </a:r>
            <a:br>
              <a:rPr lang="sk-SK" dirty="0"/>
            </a:br>
            <a:r>
              <a:rPr lang="sk-SK" dirty="0"/>
              <a:t>2. čestné a slušné vystupovanie voči spolužiakom i </a:t>
            </a:r>
            <a:r>
              <a:rPr lang="sk-SK" dirty="0" smtClean="0"/>
              <a:t>dospelým</a:t>
            </a:r>
          </a:p>
          <a:p>
            <a:pPr>
              <a:buNone/>
            </a:pPr>
            <a:r>
              <a:rPr lang="sk-SK" dirty="0"/>
              <a:t/>
            </a:r>
            <a:br>
              <a:rPr lang="sk-SK" dirty="0"/>
            </a:br>
            <a:r>
              <a:rPr lang="sk-SK" dirty="0"/>
              <a:t>3. organizačné </a:t>
            </a:r>
            <a:r>
              <a:rPr lang="sk-SK" dirty="0" smtClean="0"/>
              <a:t>schopnosti</a:t>
            </a:r>
          </a:p>
          <a:p>
            <a:pPr>
              <a:buNone/>
            </a:pPr>
            <a:r>
              <a:rPr lang="sk-SK" dirty="0"/>
              <a:t/>
            </a:r>
            <a:br>
              <a:rPr lang="sk-SK" dirty="0"/>
            </a:br>
            <a:r>
              <a:rPr lang="sk-SK" dirty="0"/>
              <a:t>4. zrozumiteľnosť a pohotovosť vo </a:t>
            </a:r>
            <a:r>
              <a:rPr lang="sk-SK" dirty="0" smtClean="0"/>
              <a:t>vyjadrovaní</a:t>
            </a:r>
          </a:p>
          <a:p>
            <a:pPr>
              <a:buNone/>
            </a:pPr>
            <a:r>
              <a:rPr lang="sk-SK" dirty="0"/>
              <a:t/>
            </a:r>
            <a:br>
              <a:rPr lang="sk-SK" dirty="0"/>
            </a:br>
            <a:r>
              <a:rPr lang="sk-SK" dirty="0"/>
              <a:t>5. rozhodnosť pri riešení problémov a obhájenie si svojich názorov; schopnosť argumentácie a vedenia </a:t>
            </a:r>
            <a:r>
              <a:rPr lang="sk-SK" dirty="0" smtClean="0"/>
              <a:t>dialógu</a:t>
            </a:r>
          </a:p>
          <a:p>
            <a:pPr>
              <a:buNone/>
            </a:pPr>
            <a:r>
              <a:rPr lang="sk-SK" dirty="0"/>
              <a:t/>
            </a:r>
            <a:br>
              <a:rPr lang="sk-SK" dirty="0"/>
            </a:br>
            <a:r>
              <a:rPr lang="sk-SK" dirty="0"/>
              <a:t>6. vedieť rešpektovať rozhodnutie väčšiny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Fotor0128190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764704"/>
            <a:ext cx="5647357" cy="564735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Interné zákony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51571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dirty="0" smtClean="0"/>
              <a:t>    1</a:t>
            </a:r>
            <a:r>
              <a:rPr lang="sk-SK" dirty="0"/>
              <a:t>. Na prvom zasadnutí členovia ŽP zložia sľub do rúk vedenia školy a zástupcov pedagógov</a:t>
            </a:r>
            <a:r>
              <a:rPr lang="sk-SK" dirty="0" smtClean="0"/>
              <a:t>.</a:t>
            </a:r>
          </a:p>
          <a:p>
            <a:pPr>
              <a:buNone/>
            </a:pPr>
            <a:r>
              <a:rPr lang="sk-SK" dirty="0"/>
              <a:t/>
            </a:r>
            <a:br>
              <a:rPr lang="sk-SK" dirty="0"/>
            </a:br>
            <a:r>
              <a:rPr lang="sk-SK" dirty="0"/>
              <a:t>2. Tajným hlasovaním zvolia svojho predsedu a dvoch podpredsedov, ktorí budú poverení vedením zasadnutí v spolupráci s určenými pedagógmi</a:t>
            </a:r>
            <a:r>
              <a:rPr lang="sk-SK" dirty="0" smtClean="0"/>
              <a:t>.</a:t>
            </a:r>
          </a:p>
          <a:p>
            <a:pPr>
              <a:buNone/>
            </a:pPr>
            <a:r>
              <a:rPr lang="sk-SK" dirty="0"/>
              <a:t/>
            </a:r>
            <a:br>
              <a:rPr lang="sk-SK" dirty="0"/>
            </a:br>
            <a:r>
              <a:rPr lang="sk-SK" dirty="0"/>
              <a:t>3. Rozdelenie členov ŽP do jednotlivých sekcií:</a:t>
            </a:r>
            <a:br>
              <a:rPr lang="sk-SK" dirty="0"/>
            </a:br>
            <a:r>
              <a:rPr lang="sk-SK" dirty="0"/>
              <a:t>a) reprezentácia školy - spolupráca s CVČ, zbery, kultúr. aktivity, súťaže, šport...</a:t>
            </a:r>
            <a:br>
              <a:rPr lang="sk-SK" dirty="0"/>
            </a:br>
            <a:r>
              <a:rPr lang="sk-SK" dirty="0"/>
              <a:t>b) študijné výsledky - problematika prípravy spolužiakov na vyučovanie</a:t>
            </a:r>
            <a:br>
              <a:rPr lang="sk-SK" dirty="0"/>
            </a:br>
            <a:r>
              <a:rPr lang="sk-SK" dirty="0"/>
              <a:t>c) medziľudské vzťahy; problémy vo vzájomnej komunikácii medzi spolužiakmi a jej úroveň</a:t>
            </a:r>
            <a:br>
              <a:rPr lang="sk-SK" dirty="0"/>
            </a:br>
            <a:r>
              <a:rPr lang="sk-SK" dirty="0"/>
              <a:t>d) kultúrnosť a estetika prostredia, čistota i výzdoba interiéru aj exteriéru školy.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Interné zákony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515719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k-SK" dirty="0" smtClean="0"/>
              <a:t>    4</a:t>
            </a:r>
            <a:r>
              <a:rPr lang="sk-SK" dirty="0"/>
              <a:t>. Výsledky a dohody zo zasadnutí ŽP budú jeho členovia aktuálne interpretovať v jednotlivých triedach svojim voličom - spolužiakom</a:t>
            </a:r>
            <a:r>
              <a:rPr lang="sk-SK" dirty="0" smtClean="0"/>
              <a:t>.</a:t>
            </a:r>
          </a:p>
          <a:p>
            <a:pPr>
              <a:buNone/>
            </a:pPr>
            <a:r>
              <a:rPr lang="sk-SK" dirty="0"/>
              <a:t/>
            </a:r>
            <a:br>
              <a:rPr lang="sk-SK" dirty="0"/>
            </a:br>
            <a:r>
              <a:rPr lang="sk-SK" dirty="0"/>
              <a:t>5. Voliči - žiaci školy budú rešpektovať dohody a uznesenia ŽP</a:t>
            </a:r>
            <a:r>
              <a:rPr lang="sk-SK" dirty="0" smtClean="0"/>
              <a:t>.</a:t>
            </a:r>
          </a:p>
          <a:p>
            <a:pPr>
              <a:buNone/>
            </a:pPr>
            <a:r>
              <a:rPr lang="sk-SK" dirty="0"/>
              <a:t/>
            </a:r>
            <a:br>
              <a:rPr lang="sk-SK" dirty="0"/>
            </a:br>
            <a:r>
              <a:rPr lang="sk-SK" dirty="0"/>
              <a:t>6. Nesúhlas a nespokojnosť s prácou ŽP budú môcť voliči - žiaci vyjadriť konkrétnymi pripomienkami k práci jednotlivých členov ŽP (písomne do na to určenej schránky</a:t>
            </a:r>
            <a:r>
              <a:rPr lang="sk-SK" dirty="0" smtClean="0"/>
              <a:t>).</a:t>
            </a:r>
          </a:p>
          <a:p>
            <a:pPr>
              <a:buNone/>
            </a:pPr>
            <a:r>
              <a:rPr lang="sk-SK" dirty="0"/>
              <a:t/>
            </a:r>
            <a:br>
              <a:rPr lang="sk-SK" dirty="0"/>
            </a:br>
            <a:r>
              <a:rPr lang="sk-SK" dirty="0"/>
              <a:t>7. Voľba zapisovateľa/</a:t>
            </a:r>
            <a:r>
              <a:rPr lang="sk-SK" dirty="0" err="1"/>
              <a:t>ky</a:t>
            </a:r>
            <a:r>
              <a:rPr lang="sk-SK" dirty="0" smtClean="0"/>
              <a:t>.</a:t>
            </a:r>
          </a:p>
          <a:p>
            <a:pPr>
              <a:buNone/>
            </a:pPr>
            <a:r>
              <a:rPr lang="sk-SK" dirty="0"/>
              <a:t/>
            </a:r>
            <a:br>
              <a:rPr lang="sk-SK" dirty="0"/>
            </a:br>
            <a:r>
              <a:rPr lang="sk-SK" dirty="0"/>
              <a:t>8. Voľba </a:t>
            </a:r>
            <a:r>
              <a:rPr lang="sk-SK" dirty="0" err="1"/>
              <a:t>nástenkárov</a:t>
            </a:r>
            <a:r>
              <a:rPr lang="sk-SK" dirty="0"/>
              <a:t> (aktuálne podnety - kladné i záporné zverejniť),  využívanie šk. rozhlasu.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Fotor012819043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Preambula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dirty="0"/>
              <a:t> </a:t>
            </a:r>
            <a:r>
              <a:rPr lang="sk-SK" dirty="0" smtClean="0"/>
              <a:t>   </a:t>
            </a:r>
            <a:r>
              <a:rPr lang="sk-SK" b="1" dirty="0" smtClean="0"/>
              <a:t>My</a:t>
            </a:r>
            <a:r>
              <a:rPr lang="sk-SK" b="1" dirty="0"/>
              <a:t>, žiaci </a:t>
            </a:r>
            <a:r>
              <a:rPr lang="sk-SK" b="1" dirty="0" smtClean="0"/>
              <a:t>ZŠ- na Ul. 17. novembra v Sabinove </a:t>
            </a:r>
          </a:p>
          <a:p>
            <a:pPr>
              <a:buFontTx/>
              <a:buChar char="-"/>
            </a:pPr>
            <a:r>
              <a:rPr lang="sk-SK" dirty="0" smtClean="0"/>
              <a:t>v </a:t>
            </a:r>
            <a:r>
              <a:rPr lang="sk-SK" dirty="0"/>
              <a:t>zmysle demokracie, ľudských práv a práv </a:t>
            </a:r>
            <a:r>
              <a:rPr lang="sk-SK" dirty="0" smtClean="0"/>
              <a:t>dieťaťa</a:t>
            </a:r>
          </a:p>
          <a:p>
            <a:pPr>
              <a:buFontTx/>
              <a:buChar char="-"/>
            </a:pPr>
            <a:r>
              <a:rPr lang="sk-SK" dirty="0" smtClean="0"/>
              <a:t>vychádzajúc </a:t>
            </a:r>
            <a:r>
              <a:rPr lang="sk-SK" dirty="0"/>
              <a:t>z prirodzeného práva žiaka na kvalitné vzdelávanie </a:t>
            </a:r>
          </a:p>
          <a:p>
            <a:pPr>
              <a:buFontTx/>
              <a:buChar char="-"/>
            </a:pPr>
            <a:r>
              <a:rPr lang="sk-SK" dirty="0" smtClean="0"/>
              <a:t>vychádzajúc </a:t>
            </a:r>
            <a:r>
              <a:rPr lang="sk-SK" dirty="0"/>
              <a:t>z práva učiteľa mať žiaka s dobrými ľudskými vlastnosťami </a:t>
            </a:r>
            <a:endParaRPr lang="sk-SK" dirty="0" smtClean="0"/>
          </a:p>
          <a:p>
            <a:pPr>
              <a:buFontTx/>
              <a:buChar char="-"/>
            </a:pPr>
            <a:r>
              <a:rPr lang="sk-SK" dirty="0" smtClean="0"/>
              <a:t>usilujúc </a:t>
            </a:r>
            <a:r>
              <a:rPr lang="sk-SK" dirty="0"/>
              <a:t>sa o uplatnenie spolupráce medzi nami - žiakmi a </a:t>
            </a:r>
            <a:r>
              <a:rPr lang="sk-SK" dirty="0" smtClean="0"/>
              <a:t>pedagógmi</a:t>
            </a:r>
          </a:p>
          <a:p>
            <a:pPr>
              <a:buFontTx/>
              <a:buChar char="-"/>
            </a:pPr>
            <a:r>
              <a:rPr lang="sk-SK" dirty="0" smtClean="0"/>
              <a:t>usilujúc </a:t>
            </a:r>
            <a:r>
              <a:rPr lang="sk-SK" dirty="0"/>
              <a:t>sa o rozvoj duchovnej kultúry i zveľadenia životného prostredia o zviditeľnenie našej školy a jej dobrého </a:t>
            </a:r>
            <a:r>
              <a:rPr lang="sk-SK" dirty="0" smtClean="0"/>
              <a:t>mena</a:t>
            </a:r>
          </a:p>
          <a:p>
            <a:pPr>
              <a:buFontTx/>
              <a:buChar char="-"/>
            </a:pPr>
            <a:r>
              <a:rPr lang="sk-SK" dirty="0" smtClean="0"/>
              <a:t> </a:t>
            </a:r>
            <a:r>
              <a:rPr lang="sk-SK" dirty="0"/>
              <a:t>uznášame sa prostredníctvom svojho práva </a:t>
            </a:r>
            <a:r>
              <a:rPr lang="sk-SK" dirty="0" smtClean="0"/>
              <a:t>voliť</a:t>
            </a:r>
            <a:r>
              <a:rPr lang="sk-SK" dirty="0"/>
              <a:t> </a:t>
            </a:r>
            <a:r>
              <a:rPr lang="sk-SK" dirty="0" smtClean="0"/>
              <a:t> </a:t>
            </a:r>
            <a:r>
              <a:rPr lang="sk-SK" dirty="0"/>
              <a:t>na vzniku Žiackeho parlamentu našej školy, zloženého z našich zástupcov - spolužiakov a sľubujeme rešpektovať jeho prácu a jeho uznesenia.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>Sľubujem na svoju česť a svedomie</a:t>
            </a:r>
            <a:r>
              <a:rPr lang="sk-SK" dirty="0" smtClean="0"/>
              <a:t>,</a:t>
            </a:r>
          </a:p>
          <a:p>
            <a:pPr>
              <a:buFontTx/>
              <a:buChar char="-"/>
            </a:pPr>
            <a:r>
              <a:rPr lang="sk-SK" dirty="0" smtClean="0"/>
              <a:t>že </a:t>
            </a:r>
            <a:r>
              <a:rPr lang="sk-SK" dirty="0"/>
              <a:t>si budem plniť svoje povinnosti člena </a:t>
            </a:r>
            <a:r>
              <a:rPr lang="sk-SK" dirty="0" smtClean="0"/>
              <a:t>ŽP</a:t>
            </a:r>
          </a:p>
          <a:p>
            <a:pPr>
              <a:buFontTx/>
              <a:buChar char="-"/>
            </a:pPr>
            <a:r>
              <a:rPr lang="sk-SK" dirty="0" smtClean="0"/>
              <a:t>že </a:t>
            </a:r>
            <a:r>
              <a:rPr lang="sk-SK" dirty="0"/>
              <a:t>budem čo najlepšie zastupovať svojich </a:t>
            </a:r>
            <a:r>
              <a:rPr lang="sk-SK" dirty="0" smtClean="0"/>
              <a:t>spolužiakov</a:t>
            </a:r>
          </a:p>
          <a:p>
            <a:pPr>
              <a:buFontTx/>
              <a:buChar char="-"/>
            </a:pPr>
            <a:r>
              <a:rPr lang="sk-SK" dirty="0" smtClean="0"/>
              <a:t>Že budem </a:t>
            </a:r>
            <a:r>
              <a:rPr lang="sk-SK" dirty="0"/>
              <a:t>spolupracovať s vedením školy, s pedagogickými pracovníkmi, Radou školy a robiť všetko pre dobré meno našej školy.</a:t>
            </a:r>
            <a:br>
              <a:rPr lang="sk-SK" dirty="0"/>
            </a:br>
            <a:endParaRPr lang="sk-SK" dirty="0" smtClean="0"/>
          </a:p>
          <a:p>
            <a:pPr>
              <a:buNone/>
            </a:pPr>
            <a:r>
              <a:rPr lang="sk-SK" dirty="0"/>
              <a:t> </a:t>
            </a:r>
            <a:r>
              <a:rPr lang="sk-SK" dirty="0" smtClean="0"/>
              <a:t>    Tak </a:t>
            </a:r>
            <a:r>
              <a:rPr lang="sk-SK" dirty="0"/>
              <a:t>sľubujem!</a:t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Členovia ŽP skladajú sľub: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u="sng" dirty="0"/>
              <a:t>Štatút žiackeho parlamentu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Fotor010202037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7668344" cy="57512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u="sng" dirty="0"/>
              <a:t>Základné ustanovenia ŽP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1. Žiacky </a:t>
            </a:r>
            <a:r>
              <a:rPr lang="sk-SK" dirty="0"/>
              <a:t>parlament je poradným orgánom riaditeľa školy. Je zložený zo žiakov školy a pedagogických pracovníkov. V parlamente sú žiaci 4. – 9. ročníka.</a:t>
            </a:r>
          </a:p>
          <a:p>
            <a:pPr lvl="0">
              <a:buNone/>
            </a:pPr>
            <a:r>
              <a:rPr lang="sk-SK" dirty="0" smtClean="0"/>
              <a:t>2. Za každý ročník sú zvolení </a:t>
            </a:r>
            <a:r>
              <a:rPr lang="sk-SK" dirty="0" err="1" smtClean="0"/>
              <a:t>jeden-dvaja</a:t>
            </a:r>
            <a:r>
              <a:rPr lang="sk-SK" dirty="0" smtClean="0"/>
              <a:t> </a:t>
            </a:r>
            <a:r>
              <a:rPr lang="sk-SK" dirty="0" smtClean="0"/>
              <a:t>zástupcovia- členovia parlamentu, </a:t>
            </a:r>
            <a:r>
              <a:rPr lang="sk-SK" dirty="0"/>
              <a:t>koordinátor ( pedagogický pracovník) a riaditeľ školy.</a:t>
            </a:r>
          </a:p>
          <a:p>
            <a:pPr>
              <a:buNone/>
            </a:pPr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u="sng" dirty="0"/>
              <a:t>Poslanie ŽP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sk-SK" dirty="0" smtClean="0"/>
              <a:t>1. Riešenie </a:t>
            </a:r>
            <a:r>
              <a:rPr lang="sk-SK" dirty="0" err="1"/>
              <a:t>výchovno</a:t>
            </a:r>
            <a:r>
              <a:rPr lang="sk-SK" dirty="0"/>
              <a:t> – vzdelávacích problémov.</a:t>
            </a:r>
          </a:p>
          <a:p>
            <a:pPr lvl="0">
              <a:buNone/>
            </a:pPr>
            <a:r>
              <a:rPr lang="sk-SK" dirty="0" smtClean="0"/>
              <a:t>2. Návrh </a:t>
            </a:r>
            <a:r>
              <a:rPr lang="sk-SK" dirty="0"/>
              <a:t>opatrení na zlepšenie všetkých činností na škole.</a:t>
            </a:r>
          </a:p>
          <a:p>
            <a:pPr lvl="0">
              <a:buNone/>
            </a:pPr>
            <a:r>
              <a:rPr lang="sk-SK" dirty="0" smtClean="0"/>
              <a:t>3. Vylepšovanie </a:t>
            </a:r>
            <a:r>
              <a:rPr lang="sk-SK" dirty="0"/>
              <a:t>vzájomných vzťahov medzi žiakmi a pedagogickým pracovníkmi.</a:t>
            </a:r>
          </a:p>
          <a:p>
            <a:pPr lvl="0">
              <a:buNone/>
            </a:pPr>
            <a:r>
              <a:rPr lang="sk-SK" dirty="0" smtClean="0"/>
              <a:t>4. Hľadanie </a:t>
            </a:r>
            <a:r>
              <a:rPr lang="sk-SK" dirty="0"/>
              <a:t>východiska pri riešení priestupkov žiakov voči školskému poriadku.</a:t>
            </a:r>
          </a:p>
          <a:p>
            <a:pPr lvl="0">
              <a:buNone/>
            </a:pPr>
            <a:r>
              <a:rPr lang="sk-SK" dirty="0" smtClean="0"/>
              <a:t>5. Usmerňovanie </a:t>
            </a:r>
            <a:r>
              <a:rPr lang="sk-SK" dirty="0"/>
              <a:t>správania sa aj mimo školy.</a:t>
            </a:r>
          </a:p>
          <a:p>
            <a:pPr lvl="0">
              <a:buNone/>
            </a:pPr>
            <a:r>
              <a:rPr lang="sk-SK" dirty="0" smtClean="0"/>
              <a:t>6. Zavádzanie </a:t>
            </a:r>
            <a:r>
              <a:rPr lang="sk-SK" dirty="0"/>
              <a:t>prvkov demokracie vo vzťahu učiteľov a žiakov.</a:t>
            </a:r>
          </a:p>
          <a:p>
            <a:pPr lvl="0">
              <a:buNone/>
            </a:pPr>
            <a:r>
              <a:rPr lang="sk-SK" dirty="0" smtClean="0"/>
              <a:t>7. Spolupráca </a:t>
            </a:r>
            <a:r>
              <a:rPr lang="sk-SK" dirty="0"/>
              <a:t>s koordinátorom prevencie na škole – aktivity</a:t>
            </a:r>
            <a:r>
              <a:rPr lang="sk-SK" dirty="0" smtClean="0"/>
              <a:t>.</a:t>
            </a:r>
          </a:p>
          <a:p>
            <a:pPr lvl="0">
              <a:buNone/>
            </a:pPr>
            <a:r>
              <a:rPr lang="sk-SK" dirty="0" smtClean="0"/>
              <a:t>8.Snaha o začlenenie Dohovoru o právach dieťaťa do </a:t>
            </a:r>
            <a:r>
              <a:rPr lang="sk-SK" dirty="0" err="1" smtClean="0"/>
              <a:t>výchovno</a:t>
            </a:r>
            <a:r>
              <a:rPr lang="sk-SK" dirty="0" smtClean="0"/>
              <a:t>- vzdelávacieho procesu.</a:t>
            </a: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u="sng" dirty="0"/>
              <a:t>Organizácia činnosti ŽP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sk-SK" dirty="0" smtClean="0"/>
              <a:t>1. Voľba členov parlamentu žiakov </a:t>
            </a:r>
            <a:r>
              <a:rPr lang="sk-SK" dirty="0"/>
              <a:t>je na 1 rok.</a:t>
            </a:r>
          </a:p>
          <a:p>
            <a:pPr lvl="0">
              <a:buNone/>
            </a:pPr>
            <a:r>
              <a:rPr lang="sk-SK" dirty="0" smtClean="0"/>
              <a:t>2. Zástupcu </a:t>
            </a:r>
            <a:r>
              <a:rPr lang="sk-SK" dirty="0"/>
              <a:t>pedagogického zboru určuje riaditeľ školy.</a:t>
            </a:r>
          </a:p>
          <a:p>
            <a:pPr lvl="0">
              <a:buNone/>
            </a:pPr>
            <a:r>
              <a:rPr lang="sk-SK" dirty="0" smtClean="0"/>
              <a:t>3. Členovia </a:t>
            </a:r>
            <a:r>
              <a:rPr lang="sk-SK" dirty="0"/>
              <a:t>volia medzi sebou predsedu a podpredsedu ŽP.</a:t>
            </a:r>
          </a:p>
          <a:p>
            <a:pPr lvl="0">
              <a:buNone/>
            </a:pPr>
            <a:r>
              <a:rPr lang="sk-SK" dirty="0" smtClean="0"/>
              <a:t>4. Funkčné </a:t>
            </a:r>
            <a:r>
              <a:rPr lang="sk-SK" dirty="0"/>
              <a:t>obdobie volených je jeden školský rok.</a:t>
            </a:r>
          </a:p>
          <a:p>
            <a:pPr lvl="0">
              <a:buNone/>
            </a:pPr>
            <a:r>
              <a:rPr lang="sk-SK" dirty="0" smtClean="0"/>
              <a:t>5. Parlament </a:t>
            </a:r>
            <a:r>
              <a:rPr lang="sk-SK" dirty="0"/>
              <a:t>zasadne najmenej 4 krát do roka, alebo podľa potreby.</a:t>
            </a:r>
          </a:p>
          <a:p>
            <a:pPr lvl="0">
              <a:buNone/>
            </a:pPr>
            <a:r>
              <a:rPr lang="sk-SK" dirty="0" smtClean="0"/>
              <a:t>6. Na </a:t>
            </a:r>
            <a:r>
              <a:rPr lang="sk-SK" dirty="0"/>
              <a:t>1. zasadnutí si určia termín, zvolia vedenie a pripravia plán práce.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f3ZNeimB_400x40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628800"/>
            <a:ext cx="3384376" cy="140094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u="sng" dirty="0"/>
              <a:t>Členstvo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sk-SK" dirty="0" smtClean="0"/>
              <a:t>Členstvo </a:t>
            </a:r>
            <a:r>
              <a:rPr lang="sk-SK" dirty="0"/>
              <a:t>v ŽP vzniká </a:t>
            </a:r>
            <a:r>
              <a:rPr lang="sk-SK" dirty="0" smtClean="0"/>
              <a:t>na základe kandidatúry a úspešnom zvolení v rámci jednotlivých ročníkov v žiackych voľbách. Jednotlivý uchádzači tried 4. </a:t>
            </a:r>
            <a:r>
              <a:rPr lang="sk-SK" dirty="0"/>
              <a:t>- 9. ročníka </a:t>
            </a:r>
            <a:r>
              <a:rPr lang="sk-SK" dirty="0" smtClean="0"/>
              <a:t>ZŠ sú priamo volení vo voľbách organizovaných členmi ŽP vždy na začiatku školského roka.</a:t>
            </a:r>
          </a:p>
          <a:p>
            <a:pPr marL="514350" indent="-514350">
              <a:buNone/>
            </a:pPr>
            <a:r>
              <a:rPr lang="sk-SK" dirty="0" smtClean="0"/>
              <a:t>2</a:t>
            </a:r>
            <a:r>
              <a:rPr lang="sk-SK" dirty="0"/>
              <a:t>. Člen musí byť schopný riešiť dané problémy v kolektíve </a:t>
            </a:r>
            <a:r>
              <a:rPr lang="sk-SK" dirty="0" smtClean="0"/>
              <a:t>triedy.</a:t>
            </a:r>
            <a:endParaRPr lang="sk-SK" dirty="0"/>
          </a:p>
          <a:p>
            <a:pPr>
              <a:buNone/>
            </a:pPr>
            <a:r>
              <a:rPr lang="sk-SK" dirty="0"/>
              <a:t>3. Zánik členstva v ŽP :</a:t>
            </a:r>
            <a:br>
              <a:rPr lang="sk-SK" dirty="0"/>
            </a:br>
            <a:r>
              <a:rPr lang="sk-SK" dirty="0"/>
              <a:t>    a) vystúpením</a:t>
            </a:r>
            <a:br>
              <a:rPr lang="sk-SK" dirty="0"/>
            </a:br>
            <a:r>
              <a:rPr lang="sk-SK" dirty="0"/>
              <a:t>    b) vylúčením</a:t>
            </a:r>
            <a:br>
              <a:rPr lang="sk-SK" dirty="0"/>
            </a:br>
            <a:r>
              <a:rPr lang="sk-SK" dirty="0"/>
              <a:t>    c) zánikom ŽP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otív Office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333</Words>
  <Application>Microsoft Office PowerPoint</Application>
  <PresentationFormat>Prezentácia na obrazovke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5</vt:i4>
      </vt:variant>
      <vt:variant>
        <vt:lpstr>Nadpisy snímok</vt:lpstr>
      </vt:variant>
      <vt:variant>
        <vt:i4>18</vt:i4>
      </vt:variant>
    </vt:vector>
  </HeadingPairs>
  <TitlesOfParts>
    <vt:vector size="23" baseType="lpstr">
      <vt:lpstr>Motív Office</vt:lpstr>
      <vt:lpstr>Medián</vt:lpstr>
      <vt:lpstr>1_Medián</vt:lpstr>
      <vt:lpstr>Tok</vt:lpstr>
      <vt:lpstr>Hala</vt:lpstr>
      <vt:lpstr>ŽIACKY PARLAMENT</vt:lpstr>
      <vt:lpstr>Štatút žiackeho parlamentu </vt:lpstr>
      <vt:lpstr>Základné ustanovenia ŽP </vt:lpstr>
      <vt:lpstr>Snímka 4</vt:lpstr>
      <vt:lpstr>Poslanie ŽP </vt:lpstr>
      <vt:lpstr>Snímka 6</vt:lpstr>
      <vt:lpstr>Organizácia činnosti ŽP </vt:lpstr>
      <vt:lpstr>Snímka 8</vt:lpstr>
      <vt:lpstr>Členstvo </vt:lpstr>
      <vt:lpstr>Práva a povinnosti členov </vt:lpstr>
      <vt:lpstr>Práva a povinnosti členov</vt:lpstr>
      <vt:lpstr>Vlastnosti člena ŽP </vt:lpstr>
      <vt:lpstr>Snímka 13</vt:lpstr>
      <vt:lpstr>Interné zákony </vt:lpstr>
      <vt:lpstr>Interné zákony</vt:lpstr>
      <vt:lpstr>Snímka 16</vt:lpstr>
      <vt:lpstr>Preambula </vt:lpstr>
      <vt:lpstr>Členovia ŽP skladajú sľub: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ŽIACKY PARLAMENT</dc:title>
  <dc:creator>Andrejka</dc:creator>
  <cp:lastModifiedBy>Andrejka</cp:lastModifiedBy>
  <cp:revision>30</cp:revision>
  <dcterms:created xsi:type="dcterms:W3CDTF">2014-10-20T17:44:11Z</dcterms:created>
  <dcterms:modified xsi:type="dcterms:W3CDTF">2015-10-18T20:00:08Z</dcterms:modified>
</cp:coreProperties>
</file>